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A5"/>
    <a:srgbClr val="FFD3A3"/>
    <a:srgbClr val="E6E6E6"/>
    <a:srgbClr val="FFD097"/>
    <a:srgbClr val="FFF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4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3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4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7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2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6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22C0-ECA3-4147-9D8C-D64F71F78B3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3B10D-2383-4752-9B3C-3567A6ADD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0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sterstudio.tv/about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58095" y="3221724"/>
            <a:ext cx="5275811" cy="1099272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브레드</a:t>
            </a:r>
            <a:r>
              <a:rPr lang="ko-KR" altLang="en-US" b="1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이발소</a:t>
            </a:r>
            <a:endParaRPr lang="ko-KR" altLang="en-US" b="1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5" y="1456569"/>
            <a:ext cx="3308191" cy="16801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7022" y="4306210"/>
            <a:ext cx="373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웹사이트 제작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 algn="ctr"/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유혜경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727" y="125964"/>
            <a:ext cx="11840547" cy="6606073"/>
          </a:xfrm>
          <a:prstGeom prst="rect">
            <a:avLst/>
          </a:prstGeom>
          <a:noFill/>
          <a:ln w="22225" cmpd="sng">
            <a:solidFill>
              <a:srgbClr val="FFD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98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0" y="1173411"/>
            <a:ext cx="6454840" cy="5187344"/>
          </a:xfrm>
          <a:prstGeom prst="rect">
            <a:avLst/>
          </a:prstGeom>
          <a:ln>
            <a:noFill/>
          </a:ln>
          <a:effectLst>
            <a:outerShdw blurRad="393700" dist="139700" dir="2700000" algn="tl" rotWithShape="0">
              <a:srgbClr val="333333">
                <a:alpha val="42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6559" y="124706"/>
            <a:ext cx="2329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 페이지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8194" y="447871"/>
            <a:ext cx="2102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PROJECT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서브페이지</a:t>
            </a:r>
            <a:endParaRPr lang="ko-KR" altLang="en-US" sz="1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63069" y="2751615"/>
            <a:ext cx="4254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콘텐츠 이미지 그리드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각 콘텐츠의 대표적인 이미지를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그리드 형식에 맞춰 배치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 오버 시 이미지 배경이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회색 불투명해 지며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1.1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배 확대됨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73821" y="2309414"/>
            <a:ext cx="0" cy="2691794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6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6432" y="124705"/>
            <a:ext cx="23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05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설계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예정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2" y="1604866"/>
            <a:ext cx="7573196" cy="4452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8194" y="447871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메인페이지</a:t>
            </a:r>
            <a:endParaRPr lang="ko-KR" altLang="en-US" sz="1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4873" y="1707502"/>
            <a:ext cx="3361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상단 메뉴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상단 왼쪽 아이콘으로 대체한 후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클릭 시 왼쪽에서 오른쪽으로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슬라이드 되면서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GNB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메뉴 나타남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320836" y="1643733"/>
            <a:ext cx="0" cy="1604865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" y="1354007"/>
            <a:ext cx="7982034" cy="43656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8194" y="447871"/>
            <a:ext cx="2102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PROJECT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서브페이지</a:t>
            </a:r>
            <a:endParaRPr lang="ko-KR" altLang="en-US" sz="1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9437" y="1743364"/>
            <a:ext cx="31502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등장인물 박스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캐릭터 설명 박스에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마우스 오버 애니메이션 없애고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상시 유지 상태로 둠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 그리드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작은 화면에서는 한 줄에 하나씩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나오게 설정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03392" y="1541097"/>
            <a:ext cx="0" cy="3341588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76432" y="124705"/>
            <a:ext cx="23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05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설계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예정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83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9044" y="541176"/>
            <a:ext cx="3238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ln w="22225">
                  <a:solidFill>
                    <a:schemeClr val="tx1"/>
                  </a:solidFill>
                </a:ln>
                <a:noFill/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CATEGORY</a:t>
            </a:r>
            <a:endParaRPr lang="ko-KR" altLang="en-US" sz="4400" dirty="0">
              <a:ln w="22225">
                <a:solidFill>
                  <a:schemeClr val="tx1"/>
                </a:solidFill>
              </a:ln>
              <a:noFill/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72001" y="711292"/>
            <a:ext cx="0" cy="5213647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31836" y="805374"/>
            <a:ext cx="5439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기존 사이트 분석 </a:t>
            </a:r>
            <a:endParaRPr lang="en-US" altLang="ko-KR" sz="32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sz="32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en-US" altLang="ko-KR" sz="32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</a:t>
            </a:r>
            <a:r>
              <a:rPr lang="ko-KR" altLang="en-US" sz="3200" dirty="0" err="1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r>
              <a:rPr lang="ko-KR" altLang="en-US" sz="32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</a:t>
            </a:r>
            <a:endParaRPr lang="en-US" altLang="ko-KR" sz="32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 페이지 </a:t>
            </a:r>
            <a:r>
              <a:rPr lang="ko-KR" altLang="en-US" sz="32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sz="32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05 </a:t>
            </a:r>
            <a:r>
              <a:rPr lang="ko-KR" altLang="en-US" sz="3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모바일 설계</a:t>
            </a:r>
            <a:endParaRPr lang="ko-KR" altLang="en-US" sz="32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5727" y="125964"/>
            <a:ext cx="11840547" cy="6606073"/>
          </a:xfrm>
          <a:prstGeom prst="rect">
            <a:avLst/>
          </a:prstGeom>
          <a:noFill/>
          <a:ln w="22225" cmpd="sng">
            <a:solidFill>
              <a:srgbClr val="FFD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3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3847" y="93929"/>
            <a:ext cx="22349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01 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기존 </a:t>
            </a:r>
            <a:r>
              <a:rPr lang="ko-KR" altLang="en-US" sz="2000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 분석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10" name="그림 9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70" y="1203649"/>
            <a:ext cx="4242096" cy="5022339"/>
          </a:xfrm>
          <a:prstGeom prst="rect">
            <a:avLst/>
          </a:prstGeom>
          <a:ln w="9525">
            <a:noFill/>
          </a:ln>
          <a:effectLst>
            <a:outerShdw blurRad="241300" dist="38100" dir="2700000" sx="102000" sy="102000" algn="tl" rotWithShape="0">
              <a:prstClr val="black">
                <a:alpha val="28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164425" y="1327113"/>
            <a:ext cx="48270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전반적으로 </a:t>
            </a:r>
            <a:r>
              <a:rPr lang="ko-KR" altLang="en-US" dirty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눈에 띄는 특징이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없음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단순한 레이아웃 구성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영상관련 기업임에도 영상이 전혀 없음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장기간 업데이트가 되지 않아 콘텐츠 정보 부족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ea typeface="한컴 고딕" panose="02000500000000000000" pitchFamily="2" charset="-127"/>
            </a:endParaRPr>
          </a:p>
          <a:p>
            <a:endParaRPr lang="en-US" altLang="ko-KR" dirty="0">
              <a:ea typeface="한컴 고딕" panose="020005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952931" y="1327113"/>
            <a:ext cx="0" cy="2535760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38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8400" y="124706"/>
            <a:ext cx="1636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0" b="19299"/>
          <a:stretch/>
        </p:blipFill>
        <p:spPr>
          <a:xfrm>
            <a:off x="8429694" y="804759"/>
            <a:ext cx="3121152" cy="1287625"/>
          </a:xfrm>
          <a:prstGeom prst="roundRect">
            <a:avLst>
              <a:gd name="adj" fmla="val 18014"/>
            </a:avLst>
          </a:prstGeom>
          <a:solidFill>
            <a:srgbClr val="FFFFFF">
              <a:shade val="85000"/>
            </a:srgbClr>
          </a:solidFill>
          <a:ln w="22225">
            <a:solidFill>
              <a:srgbClr val="FFD6A5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9395395" y="32968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제작 기법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0" y="1605595"/>
            <a:ext cx="7255311" cy="4580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1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0670" y="1146884"/>
            <a:ext cx="218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와이어 프레임 설계</a:t>
            </a:r>
            <a:endParaRPr lang="ko-KR" altLang="en-US" sz="20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4953" y="3482483"/>
            <a:ext cx="41210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구체적인 메뉴 구성과 </a:t>
            </a:r>
            <a:endParaRPr lang="en-US" altLang="ko-KR" sz="16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동적인 </a:t>
            </a: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애니메이션을 추가하여</a:t>
            </a:r>
            <a:endParaRPr lang="en-US" altLang="ko-KR" sz="16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대표적인 콘텐츠에 강조 효과를 </a:t>
            </a:r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부여 함</a:t>
            </a:r>
            <a:endParaRPr lang="en-US" altLang="ko-KR" sz="16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영상과 캐릭터 이미지를 다양하게 </a:t>
            </a:r>
            <a:endParaRPr lang="en-US" altLang="ko-KR" sz="16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구성하여 기업의 </a:t>
            </a: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확실한 특징을 </a:t>
            </a:r>
            <a:endParaRPr lang="en-US" altLang="ko-KR" sz="16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나타낼 </a:t>
            </a:r>
            <a:r>
              <a:rPr lang="ko-KR" altLang="en-US" sz="16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수 있도록 </a:t>
            </a:r>
            <a:r>
              <a:rPr lang="ko-KR" altLang="en-US" sz="1600" dirty="0" err="1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리뉴얼</a:t>
            </a:r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함</a:t>
            </a:r>
            <a:endParaRPr lang="en-US" altLang="ko-KR" sz="16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8154953" y="3256379"/>
            <a:ext cx="3601618" cy="0"/>
          </a:xfrm>
          <a:prstGeom prst="line">
            <a:avLst/>
          </a:prstGeom>
          <a:ln w="31750" cmpd="dbl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72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8400" y="124706"/>
            <a:ext cx="1636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02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사이트 설계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248" y="883298"/>
            <a:ext cx="4531591" cy="29114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299" y="883297"/>
            <a:ext cx="4532400" cy="29114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248" y="3893975"/>
            <a:ext cx="4532400" cy="28783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299" y="3893975"/>
            <a:ext cx="4532400" cy="2863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1463" y="4791996"/>
            <a:ext cx="1956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외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총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5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개의 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서브페이지와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2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개의 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하위페이지로 구성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590" y="498088"/>
            <a:ext cx="177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와이어 프레임 설계</a:t>
            </a:r>
            <a:endParaRPr lang="ko-KR" altLang="en-US" sz="16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6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6559" y="124706"/>
            <a:ext cx="2329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8" y="1949499"/>
            <a:ext cx="6934191" cy="3533345"/>
          </a:xfrm>
          <a:prstGeom prst="rect">
            <a:avLst/>
          </a:prstGeom>
          <a:ln>
            <a:noFill/>
          </a:ln>
          <a:effectLst>
            <a:outerShdw blurRad="330200" dist="139700" dir="2700000" algn="tl" rotWithShape="0">
              <a:srgbClr val="333333">
                <a:alpha val="51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707086" y="1318573"/>
            <a:ext cx="42267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상단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GNB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메뉴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오버 시 하단 흰색 라인이 나타남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서브페이지가 있는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GNB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메뉴는 오버 시에 아래로 슬라이드 되어 나타남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스크롤 바 이동시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fixed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되어있음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이미지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사이트에 들어오면 이미지가 확대되었다가 줄어듦 동시에 상단의 하얀 부분이 아래로 슬라이드 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타이틀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메인 이미지 애니메이션이 끝난 후 바로 아래에서 위로 나타남</a:t>
            </a:r>
            <a:endParaRPr lang="ko-KR" altLang="en-US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39135" y="1312458"/>
            <a:ext cx="0" cy="4807429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4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6559" y="124706"/>
            <a:ext cx="2329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23" y="1203648"/>
            <a:ext cx="7359944" cy="4585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3" y="4295483"/>
            <a:ext cx="4702436" cy="23586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5828" y="633791"/>
            <a:ext cx="443617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VIEW PROJECT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버튼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오버 시 불투명한 배경색에 흰 글자로 변경됨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클릭하면 </a:t>
            </a:r>
            <a:r>
              <a:rPr lang="en-US" altLang="ko-KR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body</a:t>
            </a:r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전체가 검은색이되면서 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가운데에 각 컨텐츠의 메인 영상이 나타남 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sz="16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영상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en-US" altLang="ko-KR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VIEW PROJECT </a:t>
            </a:r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버튼 클릭 시 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서서히 나타나며 자동 재생됨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엑스 표시 누를 경우 영상이 사라지며 멈추고 마지막에 스크롤 되어있던 메인 화면으로 다시 바뀜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sz="16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콘텐츠 설명 박스</a:t>
            </a:r>
            <a:endParaRPr lang="en-US" altLang="ko-KR" dirty="0"/>
          </a:p>
          <a:p>
            <a:r>
              <a:rPr lang="en-US" altLang="ko-KR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Parallax</a:t>
            </a:r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를 적용해 각 컨텐츠 메인 이미지 화면에서 스크롤 </a:t>
            </a:r>
            <a:r>
              <a:rPr lang="ko-KR" altLang="en-US" sz="1400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시 </a:t>
            </a:r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설명 박스가 이미지를 위로 쓸어 올라가는 듯한 효과</a:t>
            </a:r>
            <a:endParaRPr lang="en-US" altLang="ko-KR" sz="1400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en-US" altLang="ko-KR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More info </a:t>
            </a:r>
            <a:r>
              <a:rPr lang="ko-KR" altLang="en-US" sz="1400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클릭 시 서브페이지의 각 컨텐츠 위치로 이동</a:t>
            </a:r>
            <a:endParaRPr lang="en-US" altLang="ko-KR" sz="1400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</p:txBody>
      </p:sp>
      <p:cxnSp>
        <p:nvCxnSpPr>
          <p:cNvPr id="11" name="구부러진 연결선 10"/>
          <p:cNvCxnSpPr/>
          <p:nvPr/>
        </p:nvCxnSpPr>
        <p:spPr>
          <a:xfrm>
            <a:off x="4322162" y="3829777"/>
            <a:ext cx="3002561" cy="854190"/>
          </a:xfrm>
          <a:prstGeom prst="curvedConnector3">
            <a:avLst/>
          </a:prstGeom>
          <a:ln w="15875">
            <a:solidFill>
              <a:srgbClr val="FFD6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29317" y="452427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메인영상</a:t>
            </a:r>
            <a:endParaRPr lang="ko-KR" altLang="en-US" sz="1200" dirty="0">
              <a:solidFill>
                <a:schemeClr val="bg1"/>
              </a:solidFill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rot="16200000" flipV="1">
            <a:off x="2114891" y="5871188"/>
            <a:ext cx="359326" cy="262811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31166" y="6182257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콘텐츠 </a:t>
            </a:r>
            <a:r>
              <a:rPr lang="ko-KR" altLang="en-US" sz="1200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설명박스</a:t>
            </a:r>
            <a:endParaRPr lang="ko-KR" altLang="en-US" sz="12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783821" y="671807"/>
            <a:ext cx="0" cy="3442993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5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559" y="124706"/>
            <a:ext cx="2329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03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페이지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9" y="1737559"/>
            <a:ext cx="6713134" cy="3804824"/>
          </a:xfrm>
          <a:prstGeom prst="rect">
            <a:avLst/>
          </a:prstGeom>
          <a:ln>
            <a:noFill/>
          </a:ln>
          <a:effectLst>
            <a:outerShdw blurRad="355600" dist="139700" dir="2700000" algn="tl" rotWithShape="0">
              <a:srgbClr val="333333">
                <a:alpha val="49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707086" y="1105765"/>
            <a:ext cx="4226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NEWS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목록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예정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각 뉴스 타이틀 클릭 시 뉴스 서브페이지의 게시물로 이동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뉴스 목록 하단에 테이블 </a:t>
            </a:r>
            <a:r>
              <a:rPr lang="ko-KR" altLang="en-US" dirty="0" err="1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페이징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추가하여 클릭 시 다음 게시물 나타남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NEWS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이미지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예정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뉴스 목록 양쪽에 있는 이미지는 뉴스 박스 내에서 커서를 움직일 경우 커서의 움직임에 따라 그 위치에서 움직임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하단 </a:t>
            </a: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Social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박스</a:t>
            </a:r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오른쪽 아래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SNS 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이미지 클릭 시 회사 </a:t>
            </a:r>
            <a:r>
              <a:rPr lang="en-US" altLang="ko-KR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SNS</a:t>
            </a:r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계정으로 이동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557797" y="1105765"/>
            <a:ext cx="0" cy="4781851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/>
          <p:nvPr/>
        </p:nvCxnSpPr>
        <p:spPr>
          <a:xfrm>
            <a:off x="6913984" y="2892490"/>
            <a:ext cx="793102" cy="354563"/>
          </a:xfrm>
          <a:prstGeom prst="curvedConnector3">
            <a:avLst>
              <a:gd name="adj1" fmla="val 50000"/>
            </a:avLst>
          </a:prstGeom>
          <a:ln w="15875">
            <a:solidFill>
              <a:srgbClr val="FFD6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68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23937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407" y="329682"/>
            <a:ext cx="3013788" cy="447870"/>
          </a:xfrm>
          <a:prstGeom prst="rect">
            <a:avLst/>
          </a:prstGeom>
          <a:solidFill>
            <a:srgbClr val="FFD6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559" y="124706"/>
            <a:ext cx="2329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04 </a:t>
            </a:r>
            <a:r>
              <a:rPr lang="ko-KR" altLang="en-US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 페이지 </a:t>
            </a:r>
            <a:r>
              <a:rPr lang="ko-KR" altLang="en-US" dirty="0" err="1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리뉴얼</a:t>
            </a:r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6" y="995635"/>
            <a:ext cx="5776677" cy="3380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780" y="2430487"/>
            <a:ext cx="6606512" cy="4196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559" y="4531721"/>
            <a:ext cx="40124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메인 타이틀</a:t>
            </a:r>
            <a:endParaRPr lang="en-US" altLang="ko-KR" sz="20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endParaRPr lang="en-US" altLang="ko-KR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페이지에 들어옴과 동시에 위에서 아래로 내려오면서 서서히 보여지는 애니메이션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8194" y="447871"/>
            <a:ext cx="2102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PROJECT </a:t>
            </a:r>
            <a:r>
              <a:rPr lang="ko-KR" altLang="en-US" sz="16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서브페이지</a:t>
            </a:r>
            <a:endParaRPr lang="ko-KR" altLang="en-US" sz="1600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9856" y="4528534"/>
            <a:ext cx="0" cy="1591353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/>
          <p:nvPr/>
        </p:nvCxnSpPr>
        <p:spPr>
          <a:xfrm rot="5400000">
            <a:off x="695130" y="2747865"/>
            <a:ext cx="2127383" cy="1259634"/>
          </a:xfrm>
          <a:prstGeom prst="curvedConnector3">
            <a:avLst/>
          </a:prstGeom>
          <a:ln w="15875">
            <a:solidFill>
              <a:srgbClr val="FFD6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91972" y="995635"/>
            <a:ext cx="43449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등장인물 박스</a:t>
            </a:r>
            <a:r>
              <a:rPr lang="en-US" altLang="ko-KR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(</a:t>
            </a:r>
            <a:r>
              <a:rPr lang="ko-KR" altLang="en-US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예정</a:t>
            </a:r>
            <a:r>
              <a:rPr lang="en-US" altLang="ko-KR" sz="2000" dirty="0" smtClean="0">
                <a:latin typeface="Kim jung chul Gothic Bold" panose="020B0803000000000000" pitchFamily="50" charset="-127"/>
                <a:ea typeface="Kim jung chul Gothic Bold" panose="020B0803000000000000" pitchFamily="50" charset="-127"/>
              </a:rPr>
              <a:t>)</a:t>
            </a:r>
          </a:p>
          <a:p>
            <a:endParaRPr lang="en-US" altLang="ko-KR" sz="2000" dirty="0" smtClean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캐릭터 이미지 오버 시 캐릭터 설명 박스 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 smtClean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가로로 등장하는 애니메이션 </a:t>
            </a:r>
            <a:endParaRPr lang="en-US" altLang="ko-KR" dirty="0" smtClean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endParaRPr lang="en-US" altLang="ko-KR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02787" y="976973"/>
            <a:ext cx="0" cy="1318355"/>
          </a:xfrm>
          <a:prstGeom prst="line">
            <a:avLst/>
          </a:prstGeom>
          <a:ln w="31750">
            <a:solidFill>
              <a:srgbClr val="FFD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73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411</Words>
  <Application>Microsoft Office PowerPoint</Application>
  <PresentationFormat>와이드스크린</PresentationFormat>
  <Paragraphs>111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Kim jung chul Gothic Bold</vt:lpstr>
      <vt:lpstr>Kim jung chul Gothic Regular</vt:lpstr>
      <vt:lpstr>맑은 고딕</vt:lpstr>
      <vt:lpstr>한컴 고딕</vt:lpstr>
      <vt:lpstr>Arial</vt:lpstr>
      <vt:lpstr>Office 테마</vt:lpstr>
      <vt:lpstr>브레드 이발소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브레드 이발소</dc:title>
  <dc:creator>user</dc:creator>
  <cp:lastModifiedBy>user</cp:lastModifiedBy>
  <cp:revision>22</cp:revision>
  <dcterms:created xsi:type="dcterms:W3CDTF">2023-09-21T06:25:40Z</dcterms:created>
  <dcterms:modified xsi:type="dcterms:W3CDTF">2023-09-22T01:14:36Z</dcterms:modified>
</cp:coreProperties>
</file>